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8" r:id="rId5"/>
    <p:sldId id="267" r:id="rId6"/>
    <p:sldId id="266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CCEC"/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24" autoAdjust="0"/>
  </p:normalViewPr>
  <p:slideViewPr>
    <p:cSldViewPr snapToGrid="0">
      <p:cViewPr varScale="1">
        <p:scale>
          <a:sx n="111" d="100"/>
          <a:sy n="111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10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ian Connolly" userId="3cc0afaf-3fd4-49d4-98eb-f7451fca2ae1" providerId="ADAL" clId="{9A5C54E0-0E08-4675-ADAB-0137903A420D}"/>
    <pc:docChg chg="custSel modSld modMainMaster">
      <pc:chgData name="Brian Connolly" userId="3cc0afaf-3fd4-49d4-98eb-f7451fca2ae1" providerId="ADAL" clId="{9A5C54E0-0E08-4675-ADAB-0137903A420D}" dt="2024-04-03T23:14:23.225" v="85" actId="6549"/>
      <pc:docMkLst>
        <pc:docMk/>
      </pc:docMkLst>
      <pc:sldChg chg="modSp mod">
        <pc:chgData name="Brian Connolly" userId="3cc0afaf-3fd4-49d4-98eb-f7451fca2ae1" providerId="ADAL" clId="{9A5C54E0-0E08-4675-ADAB-0137903A420D}" dt="2024-04-03T23:14:23.225" v="85" actId="6549"/>
        <pc:sldMkLst>
          <pc:docMk/>
          <pc:sldMk cId="3900127704" sldId="263"/>
        </pc:sldMkLst>
      </pc:sldChg>
      <pc:sldChg chg="delSp mod">
        <pc:chgData name="Brian Connolly" userId="3cc0afaf-3fd4-49d4-98eb-f7451fca2ae1" providerId="ADAL" clId="{9A5C54E0-0E08-4675-ADAB-0137903A420D}" dt="2024-04-03T23:13:59.801" v="11" actId="478"/>
        <pc:sldMkLst>
          <pc:docMk/>
          <pc:sldMk cId="2094412003" sldId="265"/>
        </pc:sldMkLst>
      </pc:sldChg>
      <pc:sldMasterChg chg="modSldLayout">
        <pc:chgData name="Brian Connolly" userId="3cc0afaf-3fd4-49d4-98eb-f7451fca2ae1" providerId="ADAL" clId="{9A5C54E0-0E08-4675-ADAB-0137903A420D}" dt="2024-04-03T23:13:50.519" v="10" actId="1076"/>
        <pc:sldMasterMkLst>
          <pc:docMk/>
          <pc:sldMasterMk cId="4131813110" sldId="2147483648"/>
        </pc:sldMasterMkLst>
        <pc:sldLayoutChg chg="addSp modSp mod">
          <pc:chgData name="Brian Connolly" userId="3cc0afaf-3fd4-49d4-98eb-f7451fca2ae1" providerId="ADAL" clId="{9A5C54E0-0E08-4675-ADAB-0137903A420D}" dt="2024-04-03T23:13:50.519" v="10" actId="1076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8460F8FC-84E2-46E7-AE78-C6AAAA22E25D}"/>
    <pc:docChg chg="custSel modSld modMainMaster">
      <pc:chgData name="Brian Connolly" userId="3cc0afaf-3fd4-49d4-98eb-f7451fca2ae1" providerId="ADAL" clId="{8460F8FC-84E2-46E7-AE78-C6AAAA22E25D}" dt="2024-07-12T17:34:21.897" v="169" actId="478"/>
      <pc:docMkLst>
        <pc:docMk/>
      </pc:docMkLst>
      <pc:sldChg chg="addSp delSp modSp mod">
        <pc:chgData name="Brian Connolly" userId="3cc0afaf-3fd4-49d4-98eb-f7451fca2ae1" providerId="ADAL" clId="{8460F8FC-84E2-46E7-AE78-C6AAAA22E25D}" dt="2024-07-12T17:34:09.460" v="168" actId="478"/>
        <pc:sldMkLst>
          <pc:docMk/>
          <pc:sldMk cId="2094412003" sldId="265"/>
        </pc:sldMkLst>
      </pc:sldChg>
      <pc:sldChg chg="addSp delSp modSp mod">
        <pc:chgData name="Brian Connolly" userId="3cc0afaf-3fd4-49d4-98eb-f7451fca2ae1" providerId="ADAL" clId="{8460F8FC-84E2-46E7-AE78-C6AAAA22E25D}" dt="2024-07-12T17:34:05.008" v="167" actId="478"/>
        <pc:sldMkLst>
          <pc:docMk/>
          <pc:sldMk cId="126022612" sldId="266"/>
        </pc:sldMkLst>
      </pc:sldChg>
      <pc:sldChg chg="addSp delSp modSp mod">
        <pc:chgData name="Brian Connolly" userId="3cc0afaf-3fd4-49d4-98eb-f7451fca2ae1" providerId="ADAL" clId="{8460F8FC-84E2-46E7-AE78-C6AAAA22E25D}" dt="2024-07-12T17:34:02.137" v="166" actId="478"/>
        <pc:sldMkLst>
          <pc:docMk/>
          <pc:sldMk cId="779819851" sldId="267"/>
        </pc:sldMkLst>
      </pc:sldChg>
      <pc:sldMasterChg chg="addSp delSp modSp mod modSldLayout">
        <pc:chgData name="Brian Connolly" userId="3cc0afaf-3fd4-49d4-98eb-f7451fca2ae1" providerId="ADAL" clId="{8460F8FC-84E2-46E7-AE78-C6AAAA22E25D}" dt="2024-07-12T17:34:21.897" v="169" actId="478"/>
        <pc:sldMasterMkLst>
          <pc:docMk/>
          <pc:sldMasterMk cId="4131813110" sldId="2147483648"/>
        </pc:sldMasterMkLst>
        <pc:sldLayoutChg chg="addSp delSp modSp mod">
          <pc:chgData name="Brian Connolly" userId="3cc0afaf-3fd4-49d4-98eb-f7451fca2ae1" providerId="ADAL" clId="{8460F8FC-84E2-46E7-AE78-C6AAAA22E25D}" dt="2024-07-12T17:32:00.020" v="10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F5A03A72-4343-4915-83A8-1A3A98B5C108}"/>
    <pc:docChg chg="custSel modSld">
      <pc:chgData name="Brian Connolly" userId="3cc0afaf-3fd4-49d4-98eb-f7451fca2ae1" providerId="ADAL" clId="{F5A03A72-4343-4915-83A8-1A3A98B5C108}" dt="2024-12-20T18:44:48.913" v="161" actId="20577"/>
      <pc:docMkLst>
        <pc:docMk/>
      </pc:docMkLst>
      <pc:sldChg chg="modSp mod">
        <pc:chgData name="Brian Connolly" userId="3cc0afaf-3fd4-49d4-98eb-f7451fca2ae1" providerId="ADAL" clId="{F5A03A72-4343-4915-83A8-1A3A98B5C108}" dt="2024-12-20T18:41:38.005" v="151" actId="6549"/>
        <pc:sldMkLst>
          <pc:docMk/>
          <pc:sldMk cId="3092073456" sldId="267"/>
        </pc:sldMkLst>
      </pc:sldChg>
      <pc:sldChg chg="modSp mod">
        <pc:chgData name="Brian Connolly" userId="3cc0afaf-3fd4-49d4-98eb-f7451fca2ae1" providerId="ADAL" clId="{F5A03A72-4343-4915-83A8-1A3A98B5C108}" dt="2024-12-20T18:44:48.913" v="161" actId="20577"/>
        <pc:sldMkLst>
          <pc:docMk/>
          <pc:sldMk cId="1291265689" sldId="269"/>
        </pc:sldMkLst>
      </pc:sldChg>
    </pc:docChg>
  </pc:docChgLst>
  <pc:docChgLst>
    <pc:chgData name="Brian Connolly" userId="3cc0afaf-3fd4-49d4-98eb-f7451fca2ae1" providerId="ADAL" clId="{A3411539-8809-4CCB-84D3-08213EADF69D}"/>
    <pc:docChg chg="addSld modSld modMainMaster">
      <pc:chgData name="Brian Connolly" userId="3cc0afaf-3fd4-49d4-98eb-f7451fca2ae1" providerId="ADAL" clId="{A3411539-8809-4CCB-84D3-08213EADF69D}" dt="2024-10-03T09:21:14.471" v="93" actId="6549"/>
      <pc:docMkLst>
        <pc:docMk/>
      </pc:docMkLst>
      <pc:sldChg chg="modSp mod">
        <pc:chgData name="Brian Connolly" userId="3cc0afaf-3fd4-49d4-98eb-f7451fca2ae1" providerId="ADAL" clId="{A3411539-8809-4CCB-84D3-08213EADF69D}" dt="2024-10-01T09:00:51.815" v="88" actId="207"/>
        <pc:sldMkLst>
          <pc:docMk/>
          <pc:sldMk cId="126022612" sldId="266"/>
        </pc:sldMkLst>
      </pc:sldChg>
      <pc:sldChg chg="modSp mod">
        <pc:chgData name="Brian Connolly" userId="3cc0afaf-3fd4-49d4-98eb-f7451fca2ae1" providerId="ADAL" clId="{A3411539-8809-4CCB-84D3-08213EADF69D}" dt="2024-10-03T09:21:14.471" v="93" actId="6549"/>
        <pc:sldMkLst>
          <pc:docMk/>
          <pc:sldMk cId="3092073456" sldId="267"/>
        </pc:sldMkLst>
      </pc:sldChg>
      <pc:sldChg chg="addSp modSp new mod">
        <pc:chgData name="Brian Connolly" userId="3cc0afaf-3fd4-49d4-98eb-f7451fca2ae1" providerId="ADAL" clId="{A3411539-8809-4CCB-84D3-08213EADF69D}" dt="2024-10-01T08:17:59.926" v="53" actId="20577"/>
        <pc:sldMkLst>
          <pc:docMk/>
          <pc:sldMk cId="2869313506" sldId="268"/>
        </pc:sldMkLst>
      </pc:sldChg>
      <pc:sldMasterChg chg="modSp mod">
        <pc:chgData name="Brian Connolly" userId="3cc0afaf-3fd4-49d4-98eb-f7451fca2ae1" providerId="ADAL" clId="{A3411539-8809-4CCB-84D3-08213EADF69D}" dt="2024-10-01T09:01:13.312" v="92" actId="207"/>
        <pc:sldMasterMkLst>
          <pc:docMk/>
          <pc:sldMasterMk cId="4131813110" sldId="2147483648"/>
        </pc:sldMasterMkLst>
      </pc:sldMasterChg>
    </pc:docChg>
  </pc:docChgLst>
  <pc:docChgLst>
    <pc:chgData name="Brian Connolly" userId="3cc0afaf-3fd4-49d4-98eb-f7451fca2ae1" providerId="ADAL" clId="{85EDC188-8890-4AB5-974A-0F7BC4A1EF33}"/>
    <pc:docChg chg="modSld modMainMaster modHandout">
      <pc:chgData name="Brian Connolly" userId="3cc0afaf-3fd4-49d4-98eb-f7451fca2ae1" providerId="ADAL" clId="{85EDC188-8890-4AB5-974A-0F7BC4A1EF33}" dt="2025-07-01T21:02:17.740" v="21" actId="1076"/>
      <pc:docMkLst>
        <pc:docMk/>
      </pc:docMkLst>
      <pc:sldChg chg="modSp mod">
        <pc:chgData name="Brian Connolly" userId="3cc0afaf-3fd4-49d4-98eb-f7451fca2ae1" providerId="ADAL" clId="{85EDC188-8890-4AB5-974A-0F7BC4A1EF33}" dt="2025-07-01T21:02:17.740" v="21" actId="1076"/>
        <pc:sldMkLst>
          <pc:docMk/>
          <pc:sldMk cId="3092073456" sldId="267"/>
        </pc:sldMkLst>
        <pc:graphicFrameChg chg="mod">
          <ac:chgData name="Brian Connolly" userId="3cc0afaf-3fd4-49d4-98eb-f7451fca2ae1" providerId="ADAL" clId="{85EDC188-8890-4AB5-974A-0F7BC4A1EF33}" dt="2025-07-01T21:02:17.740" v="21" actId="1076"/>
          <ac:graphicFrameMkLst>
            <pc:docMk/>
            <pc:sldMk cId="3092073456" sldId="267"/>
            <ac:graphicFrameMk id="2" creationId="{FB00452A-A282-55BB-B707-645BF67947DB}"/>
          </ac:graphicFrameMkLst>
        </pc:graphicFrameChg>
      </pc:sldChg>
      <pc:sldMasterChg chg="modSp mod">
        <pc:chgData name="Brian Connolly" userId="3cc0afaf-3fd4-49d4-98eb-f7451fca2ae1" providerId="ADAL" clId="{85EDC188-8890-4AB5-974A-0F7BC4A1EF33}" dt="2025-07-01T21:02:05.767" v="20" actId="404"/>
        <pc:sldMasterMkLst>
          <pc:docMk/>
          <pc:sldMasterMk cId="4131813110" sldId="2147483648"/>
        </pc:sldMasterMkLst>
        <pc:spChg chg="mod">
          <ac:chgData name="Brian Connolly" userId="3cc0afaf-3fd4-49d4-98eb-f7451fca2ae1" providerId="ADAL" clId="{85EDC188-8890-4AB5-974A-0F7BC4A1EF33}" dt="2025-07-01T21:01:57.831" v="17" actId="20577"/>
          <ac:spMkLst>
            <pc:docMk/>
            <pc:sldMasterMk cId="4131813110" sldId="2147483648"/>
            <ac:spMk id="3" creationId="{4F6E8CB2-A1FC-1B06-15D7-A02EBF477FEB}"/>
          </ac:spMkLst>
        </pc:spChg>
        <pc:spChg chg="mod">
          <ac:chgData name="Brian Connolly" userId="3cc0afaf-3fd4-49d4-98eb-f7451fca2ae1" providerId="ADAL" clId="{85EDC188-8890-4AB5-974A-0F7BC4A1EF33}" dt="2025-07-01T21:02:05.767" v="20" actId="404"/>
          <ac:spMkLst>
            <pc:docMk/>
            <pc:sldMasterMk cId="4131813110" sldId="2147483648"/>
            <ac:spMk id="6" creationId="{3C3CA6E3-C41D-CE7F-6375-32855EABA595}"/>
          </ac:spMkLst>
        </pc:spChg>
      </pc:sldMasterChg>
    </pc:docChg>
  </pc:docChgLst>
  <pc:docChgLst>
    <pc:chgData name="Brian Connolly" userId="3cc0afaf-3fd4-49d4-98eb-f7451fca2ae1" providerId="ADAL" clId="{B1083FDC-9EF7-4BE8-AE5C-C75612DBB6D2}"/>
    <pc:docChg chg="modSld">
      <pc:chgData name="Brian Connolly" userId="3cc0afaf-3fd4-49d4-98eb-f7451fca2ae1" providerId="ADAL" clId="{B1083FDC-9EF7-4BE8-AE5C-C75612DBB6D2}" dt="2023-11-07T14:17:47.580" v="1" actId="179"/>
      <pc:docMkLst>
        <pc:docMk/>
      </pc:docMkLst>
      <pc:sldChg chg="modSp mod">
        <pc:chgData name="Brian Connolly" userId="3cc0afaf-3fd4-49d4-98eb-f7451fca2ae1" providerId="ADAL" clId="{B1083FDC-9EF7-4BE8-AE5C-C75612DBB6D2}" dt="2023-11-07T14:17:47.580" v="1" actId="179"/>
        <pc:sldMkLst>
          <pc:docMk/>
          <pc:sldMk cId="900257663" sldId="259"/>
        </pc:sldMkLst>
      </pc:sldChg>
    </pc:docChg>
  </pc:docChgLst>
  <pc:docChgLst>
    <pc:chgData name="Brian Connolly" userId="3cc0afaf-3fd4-49d4-98eb-f7451fca2ae1" providerId="ADAL" clId="{168CB583-4FC4-409C-A36D-497621F5030F}"/>
    <pc:docChg chg="addSld delSld modSld">
      <pc:chgData name="Brian Connolly" userId="3cc0afaf-3fd4-49d4-98eb-f7451fca2ae1" providerId="ADAL" clId="{168CB583-4FC4-409C-A36D-497621F5030F}" dt="2024-08-27T13:23:45.107" v="179" actId="47"/>
      <pc:docMkLst>
        <pc:docMk/>
      </pc:docMkLst>
      <pc:sldChg chg="del">
        <pc:chgData name="Brian Connolly" userId="3cc0afaf-3fd4-49d4-98eb-f7451fca2ae1" providerId="ADAL" clId="{168CB583-4FC4-409C-A36D-497621F5030F}" dt="2024-08-27T13:23:45.107" v="179" actId="47"/>
        <pc:sldMkLst>
          <pc:docMk/>
          <pc:sldMk cId="2094412003" sldId="265"/>
        </pc:sldMkLst>
      </pc:sldChg>
      <pc:sldChg chg="modSp mod">
        <pc:chgData name="Brian Connolly" userId="3cc0afaf-3fd4-49d4-98eb-f7451fca2ae1" providerId="ADAL" clId="{168CB583-4FC4-409C-A36D-497621F5030F}" dt="2024-08-27T13:23:41.286" v="178" actId="1076"/>
        <pc:sldMkLst>
          <pc:docMk/>
          <pc:sldMk cId="126022612" sldId="266"/>
        </pc:sldMkLst>
      </pc:sldChg>
      <pc:sldChg chg="modSp add mod">
        <pc:chgData name="Brian Connolly" userId="3cc0afaf-3fd4-49d4-98eb-f7451fca2ae1" providerId="ADAL" clId="{168CB583-4FC4-409C-A36D-497621F5030F}" dt="2024-08-27T13:23:37.591" v="177" actId="1076"/>
        <pc:sldMkLst>
          <pc:docMk/>
          <pc:sldMk cId="3092073456" sldId="267"/>
        </pc:sldMkLst>
      </pc:sldChg>
    </pc:docChg>
  </pc:docChgLst>
  <pc:docChgLst>
    <pc:chgData name="Brian Connolly" userId="3cc0afaf-3fd4-49d4-98eb-f7451fca2ae1" providerId="ADAL" clId="{F60BB28E-A6A4-4A73-A4DE-DD35EFA92181}"/>
    <pc:docChg chg="modSld">
      <pc:chgData name="Brian Connolly" userId="3cc0afaf-3fd4-49d4-98eb-f7451fca2ae1" providerId="ADAL" clId="{F60BB28E-A6A4-4A73-A4DE-DD35EFA92181}" dt="2024-05-13T16:43:38.941" v="77" actId="20577"/>
      <pc:docMkLst>
        <pc:docMk/>
      </pc:docMkLst>
      <pc:sldChg chg="modSp mod">
        <pc:chgData name="Brian Connolly" userId="3cc0afaf-3fd4-49d4-98eb-f7451fca2ae1" providerId="ADAL" clId="{F60BB28E-A6A4-4A73-A4DE-DD35EFA92181}" dt="2024-05-13T16:43:38.941" v="77" actId="20577"/>
        <pc:sldMkLst>
          <pc:docMk/>
          <pc:sldMk cId="2094412003" sldId="265"/>
        </pc:sldMkLst>
      </pc:sldChg>
    </pc:docChg>
  </pc:docChgLst>
  <pc:docChgLst>
    <pc:chgData name="Brian Connolly" userId="S::connolly@un.org::3cc0afaf-3fd4-49d4-98eb-f7451fca2ae1" providerId="AD" clId="Web-{FCAE790C-73A5-CB80-A1F5-BFF755127FB1}"/>
    <pc:docChg chg="modSld">
      <pc:chgData name="Brian Connolly" userId="S::connolly@un.org::3cc0afaf-3fd4-49d4-98eb-f7451fca2ae1" providerId="AD" clId="Web-{FCAE790C-73A5-CB80-A1F5-BFF755127FB1}" dt="2023-11-24T16:05:04.158" v="2" actId="20577"/>
      <pc:docMkLst>
        <pc:docMk/>
      </pc:docMkLst>
      <pc:sldChg chg="modSp">
        <pc:chgData name="Brian Connolly" userId="S::connolly@un.org::3cc0afaf-3fd4-49d4-98eb-f7451fca2ae1" providerId="AD" clId="Web-{FCAE790C-73A5-CB80-A1F5-BFF755127FB1}" dt="2023-11-24T16:05:04.158" v="2" actId="20577"/>
        <pc:sldMkLst>
          <pc:docMk/>
          <pc:sldMk cId="2663479796" sldId="269"/>
        </pc:sldMkLst>
      </pc:sldChg>
    </pc:docChg>
  </pc:docChgLst>
  <pc:docChgLst>
    <pc:chgData name="Brian Connolly" userId="3cc0afaf-3fd4-49d4-98eb-f7451fca2ae1" providerId="ADAL" clId="{8AD62A95-EBE3-4919-AA78-F593C8595619}"/>
    <pc:docChg chg="modMainMaster">
      <pc:chgData name="Brian Connolly" userId="3cc0afaf-3fd4-49d4-98eb-f7451fca2ae1" providerId="ADAL" clId="{8AD62A95-EBE3-4919-AA78-F593C8595619}" dt="2025-03-17T07:42:19.183" v="1" actId="20577"/>
      <pc:docMkLst>
        <pc:docMk/>
      </pc:docMkLst>
      <pc:sldMasterChg chg="modSp mod">
        <pc:chgData name="Brian Connolly" userId="3cc0afaf-3fd4-49d4-98eb-f7451fca2ae1" providerId="ADAL" clId="{8AD62A95-EBE3-4919-AA78-F593C8595619}" dt="2025-03-17T07:42:19.183" v="1" actId="20577"/>
        <pc:sldMasterMkLst>
          <pc:docMk/>
          <pc:sldMasterMk cId="4131813110" sldId="2147483648"/>
        </pc:sldMasterMkLst>
      </pc:sldMasterChg>
    </pc:docChg>
  </pc:docChgLst>
  <pc:docChgLst>
    <pc:chgData name="gemma@ruffino.co.uk" userId="S::urn:spo:guest#gemma@ruffino.co.uk::" providerId="AD" clId="Web-{F140CCC6-B977-444D-3E71-6CEE73AA4912}"/>
    <pc:docChg chg="modSld">
      <pc:chgData name="gemma@ruffino.co.uk" userId="S::urn:spo:guest#gemma@ruffino.co.uk::" providerId="AD" clId="Web-{F140CCC6-B977-444D-3E71-6CEE73AA4912}" dt="2024-12-17T11:18:37.514" v="25" actId="20577"/>
      <pc:docMkLst>
        <pc:docMk/>
      </pc:docMkLst>
      <pc:sldChg chg="modSp">
        <pc:chgData name="gemma@ruffino.co.uk" userId="S::urn:spo:guest#gemma@ruffino.co.uk::" providerId="AD" clId="Web-{F140CCC6-B977-444D-3E71-6CEE73AA4912}" dt="2024-12-17T11:18:37.514" v="25" actId="20577"/>
        <pc:sldMkLst>
          <pc:docMk/>
          <pc:sldMk cId="126022612" sldId="266"/>
        </pc:sldMkLst>
      </pc:sldChg>
      <pc:sldChg chg="modSp">
        <pc:chgData name="gemma@ruffino.co.uk" userId="S::urn:spo:guest#gemma@ruffino.co.uk::" providerId="AD" clId="Web-{F140CCC6-B977-444D-3E71-6CEE73AA4912}" dt="2024-12-17T11:18:10.404" v="1"/>
        <pc:sldMkLst>
          <pc:docMk/>
          <pc:sldMk cId="3092073456" sldId="267"/>
        </pc:sldMkLst>
      </pc:sldChg>
    </pc:docChg>
  </pc:docChgLst>
  <pc:docChgLst>
    <pc:chgData name="Patricia Keays" userId="S::patricia.keays@un.org::c6196559-bdbb-4a86-a5b7-05eec1c8f113" providerId="AD" clId="Web-{F5590A79-6817-EB33-722C-466398083261}"/>
    <pc:docChg chg="delSld">
      <pc:chgData name="Patricia Keays" userId="S::patricia.keays@un.org::c6196559-bdbb-4a86-a5b7-05eec1c8f113" providerId="AD" clId="Web-{F5590A79-6817-EB33-722C-466398083261}" dt="2024-02-17T23:54:46.162" v="0"/>
      <pc:docMkLst>
        <pc:docMk/>
      </pc:docMkLst>
      <pc:sldChg chg="del">
        <pc:chgData name="Patricia Keays" userId="S::patricia.keays@un.org::c6196559-bdbb-4a86-a5b7-05eec1c8f113" providerId="AD" clId="Web-{F5590A79-6817-EB33-722C-466398083261}" dt="2024-02-17T23:54:46.162" v="0"/>
        <pc:sldMkLst>
          <pc:docMk/>
          <pc:sldMk cId="2756839736" sldId="264"/>
        </pc:sldMkLst>
      </pc:sldChg>
    </pc:docChg>
  </pc:docChgLst>
  <pc:docChgLst>
    <pc:chgData name="Brian Connolly" userId="3cc0afaf-3fd4-49d4-98eb-f7451fca2ae1" providerId="ADAL" clId="{8664DE21-9B58-4181-BDD5-21CB5EA24B35}"/>
    <pc:docChg chg="undo custSel addSld modSld modMainMaster">
      <pc:chgData name="Brian Connolly" userId="3cc0afaf-3fd4-49d4-98eb-f7451fca2ae1" providerId="ADAL" clId="{8664DE21-9B58-4181-BDD5-21CB5EA24B35}" dt="2024-04-04T01:56:40.989" v="2425" actId="313"/>
      <pc:docMkLst>
        <pc:docMk/>
      </pc:docMkLst>
      <pc:sldChg chg="modSp mod">
        <pc:chgData name="Brian Connolly" userId="3cc0afaf-3fd4-49d4-98eb-f7451fca2ae1" providerId="ADAL" clId="{8664DE21-9B58-4181-BDD5-21CB5EA24B35}" dt="2024-04-04T01:56:40.989" v="2425" actId="313"/>
        <pc:sldMkLst>
          <pc:docMk/>
          <pc:sldMk cId="2094412003" sldId="265"/>
        </pc:sldMkLst>
      </pc:sldChg>
      <pc:sldChg chg="addSp delSp modSp mod">
        <pc:chgData name="Brian Connolly" userId="3cc0afaf-3fd4-49d4-98eb-f7451fca2ae1" providerId="ADAL" clId="{8664DE21-9B58-4181-BDD5-21CB5EA24B35}" dt="2024-04-04T01:42:43.498" v="1873" actId="20577"/>
        <pc:sldMkLst>
          <pc:docMk/>
          <pc:sldMk cId="126022612" sldId="266"/>
        </pc:sldMkLst>
      </pc:sldChg>
      <pc:sldChg chg="addSp delSp modSp add mod">
        <pc:chgData name="Brian Connolly" userId="3cc0afaf-3fd4-49d4-98eb-f7451fca2ae1" providerId="ADAL" clId="{8664DE21-9B58-4181-BDD5-21CB5EA24B35}" dt="2024-04-04T01:53:59.953" v="2424" actId="1038"/>
        <pc:sldMkLst>
          <pc:docMk/>
          <pc:sldMk cId="779819851" sldId="267"/>
        </pc:sldMkLst>
      </pc:sldChg>
      <pc:sldMasterChg chg="modSldLayout">
        <pc:chgData name="Brian Connolly" userId="3cc0afaf-3fd4-49d4-98eb-f7451fca2ae1" providerId="ADAL" clId="{8664DE21-9B58-4181-BDD5-21CB5EA24B35}" dt="2024-04-04T01:20:30.697" v="15" actId="20577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8664DE21-9B58-4181-BDD5-21CB5EA24B35}" dt="2024-04-04T01:20:30.697" v="15" actId="20577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8C9FD350-9058-42AB-963C-889D3C5847A5}"/>
    <pc:docChg chg="custSel modSld">
      <pc:chgData name="Brian Connolly" userId="3cc0afaf-3fd4-49d4-98eb-f7451fca2ae1" providerId="ADAL" clId="{8C9FD350-9058-42AB-963C-889D3C5847A5}" dt="2024-08-10T00:45:05.969" v="28" actId="179"/>
      <pc:docMkLst>
        <pc:docMk/>
      </pc:docMkLst>
      <pc:sldChg chg="modSp mod">
        <pc:chgData name="Brian Connolly" userId="3cc0afaf-3fd4-49d4-98eb-f7451fca2ae1" providerId="ADAL" clId="{8C9FD350-9058-42AB-963C-889D3C5847A5}" dt="2024-08-10T00:45:05.969" v="28" actId="179"/>
        <pc:sldMkLst>
          <pc:docMk/>
          <pc:sldMk cId="2094412003" sldId="265"/>
        </pc:sldMkLst>
      </pc:sldChg>
      <pc:sldChg chg="modSp mod">
        <pc:chgData name="Brian Connolly" userId="3cc0afaf-3fd4-49d4-98eb-f7451fca2ae1" providerId="ADAL" clId="{8C9FD350-9058-42AB-963C-889D3C5847A5}" dt="2024-08-09T19:11:31.328" v="14" actId="1076"/>
        <pc:sldMkLst>
          <pc:docMk/>
          <pc:sldMk cId="779819851" sldId="267"/>
        </pc:sldMkLst>
      </pc:sldChg>
    </pc:docChg>
  </pc:docChgLst>
  <pc:docChgLst>
    <pc:chgData name="Terbish Tsendsuren" userId="S::tsendsuren@un.org::01ac52e2-acaa-4e6f-bbf6-c264e303a0e6" providerId="AD" clId="Web-{3BD618C9-CA45-7118-5037-148D686C695E}"/>
    <pc:docChg chg="modSld">
      <pc:chgData name="Terbish Tsendsuren" userId="S::tsendsuren@un.org::01ac52e2-acaa-4e6f-bbf6-c264e303a0e6" providerId="AD" clId="Web-{3BD618C9-CA45-7118-5037-148D686C695E}" dt="2024-05-23T11:47:31.322" v="1" actId="20577"/>
      <pc:docMkLst>
        <pc:docMk/>
      </pc:docMkLst>
      <pc:sldChg chg="modSp">
        <pc:chgData name="Terbish Tsendsuren" userId="S::tsendsuren@un.org::01ac52e2-acaa-4e6f-bbf6-c264e303a0e6" providerId="AD" clId="Web-{3BD618C9-CA45-7118-5037-148D686C695E}" dt="2024-05-23T11:47:31.322" v="1" actId="20577"/>
        <pc:sldMkLst>
          <pc:docMk/>
          <pc:sldMk cId="779819851" sldId="267"/>
        </pc:sldMkLst>
      </pc:sldChg>
    </pc:docChg>
  </pc:docChgLst>
  <pc:docChgLst>
    <pc:chgData name="Brian Connolly" userId="3cc0afaf-3fd4-49d4-98eb-f7451fca2ae1" providerId="ADAL" clId="{75F4CC30-C311-42A9-A3D7-5526E5AC5F6B}"/>
    <pc:docChg chg="modSld">
      <pc:chgData name="Brian Connolly" userId="3cc0afaf-3fd4-49d4-98eb-f7451fca2ae1" providerId="ADAL" clId="{75F4CC30-C311-42A9-A3D7-5526E5AC5F6B}" dt="2024-12-12T04:38:06.265" v="25" actId="179"/>
      <pc:docMkLst>
        <pc:docMk/>
      </pc:docMkLst>
      <pc:sldChg chg="modSp mod">
        <pc:chgData name="Brian Connolly" userId="3cc0afaf-3fd4-49d4-98eb-f7451fca2ae1" providerId="ADAL" clId="{75F4CC30-C311-42A9-A3D7-5526E5AC5F6B}" dt="2024-12-12T04:38:06.265" v="25" actId="179"/>
        <pc:sldMkLst>
          <pc:docMk/>
          <pc:sldMk cId="3092073456" sldId="267"/>
        </pc:sldMkLst>
      </pc:sldChg>
    </pc:docChg>
  </pc:docChgLst>
  <pc:docChgLst>
    <pc:chgData name="Brian Connolly" userId="3cc0afaf-3fd4-49d4-98eb-f7451fca2ae1" providerId="ADAL" clId="{F41D5F41-33AA-46EF-A773-427D482F750D}"/>
    <pc:docChg chg="undo custSel addSld delSld modSld sldOrd">
      <pc:chgData name="Brian Connolly" userId="3cc0afaf-3fd4-49d4-98eb-f7451fca2ae1" providerId="ADAL" clId="{F41D5F41-33AA-46EF-A773-427D482F750D}" dt="2023-11-17T17:30:20.229" v="5162" actId="1076"/>
      <pc:docMkLst>
        <pc:docMk/>
      </pc:docMkLst>
      <pc:sldChg chg="modSp mod">
        <pc:chgData name="Brian Connolly" userId="3cc0afaf-3fd4-49d4-98eb-f7451fca2ae1" providerId="ADAL" clId="{F41D5F41-33AA-46EF-A773-427D482F750D}" dt="2023-11-17T15:21:23.462" v="1332" actId="313"/>
        <pc:sldMkLst>
          <pc:docMk/>
          <pc:sldMk cId="3900127704" sldId="263"/>
        </pc:sldMkLst>
      </pc:sldChg>
      <pc:sldChg chg="delSp modSp add mod">
        <pc:chgData name="Brian Connolly" userId="3cc0afaf-3fd4-49d4-98eb-f7451fca2ae1" providerId="ADAL" clId="{F41D5F41-33AA-46EF-A773-427D482F750D}" dt="2023-11-17T15:21:49.680" v="1333" actId="478"/>
        <pc:sldMkLst>
          <pc:docMk/>
          <pc:sldMk cId="2756839736" sldId="264"/>
        </pc:sldMkLst>
      </pc:sldChg>
      <pc:sldChg chg="addSp modSp add del mod">
        <pc:chgData name="Brian Connolly" userId="3cc0afaf-3fd4-49d4-98eb-f7451fca2ae1" providerId="ADAL" clId="{F41D5F41-33AA-46EF-A773-427D482F750D}" dt="2023-11-17T15:21:53.384" v="1335" actId="2696"/>
        <pc:sldMkLst>
          <pc:docMk/>
          <pc:sldMk cId="2094412003" sldId="265"/>
        </pc:sldMkLst>
      </pc:sldChg>
      <pc:sldChg chg="addSp delSp modSp add mod">
        <pc:chgData name="Brian Connolly" userId="3cc0afaf-3fd4-49d4-98eb-f7451fca2ae1" providerId="ADAL" clId="{F41D5F41-33AA-46EF-A773-427D482F750D}" dt="2023-11-17T15:46:50.380" v="1911" actId="6549"/>
        <pc:sldMkLst>
          <pc:docMk/>
          <pc:sldMk cId="904961965" sldId="266"/>
        </pc:sldMkLst>
      </pc:sldChg>
      <pc:sldChg chg="addSp delSp modSp add mod">
        <pc:chgData name="Brian Connolly" userId="3cc0afaf-3fd4-49d4-98eb-f7451fca2ae1" providerId="ADAL" clId="{F41D5F41-33AA-46EF-A773-427D482F750D}" dt="2023-11-17T16:09:32.847" v="2107" actId="20577"/>
        <pc:sldMkLst>
          <pc:docMk/>
          <pc:sldMk cId="86784590" sldId="267"/>
        </pc:sldMkLst>
      </pc:sldChg>
      <pc:sldChg chg="addSp delSp modSp add mod">
        <pc:chgData name="Brian Connolly" userId="3cc0afaf-3fd4-49d4-98eb-f7451fca2ae1" providerId="ADAL" clId="{F41D5F41-33AA-46EF-A773-427D482F750D}" dt="2023-11-17T16:27:48.964" v="2443" actId="1582"/>
        <pc:sldMkLst>
          <pc:docMk/>
          <pc:sldMk cId="1238605624" sldId="268"/>
        </pc:sldMkLst>
      </pc:sldChg>
      <pc:sldChg chg="addSp delSp modSp add mod">
        <pc:chgData name="Brian Connolly" userId="3cc0afaf-3fd4-49d4-98eb-f7451fca2ae1" providerId="ADAL" clId="{F41D5F41-33AA-46EF-A773-427D482F750D}" dt="2023-11-17T16:35:00.835" v="2584" actId="12"/>
        <pc:sldMkLst>
          <pc:docMk/>
          <pc:sldMk cId="2663479796" sldId="269"/>
        </pc:sldMkLst>
      </pc:sldChg>
      <pc:sldChg chg="addSp delSp modSp add mod ord">
        <pc:chgData name="Brian Connolly" userId="3cc0afaf-3fd4-49d4-98eb-f7451fca2ae1" providerId="ADAL" clId="{F41D5F41-33AA-46EF-A773-427D482F750D}" dt="2023-11-17T16:39:29.935" v="2806" actId="6549"/>
        <pc:sldMkLst>
          <pc:docMk/>
          <pc:sldMk cId="938866247" sldId="270"/>
        </pc:sldMkLst>
      </pc:sldChg>
      <pc:sldChg chg="addSp delSp modSp add mod ord">
        <pc:chgData name="Brian Connolly" userId="3cc0afaf-3fd4-49d4-98eb-f7451fca2ae1" providerId="ADAL" clId="{F41D5F41-33AA-46EF-A773-427D482F750D}" dt="2023-11-17T16:43:09.813" v="3090" actId="20577"/>
        <pc:sldMkLst>
          <pc:docMk/>
          <pc:sldMk cId="3662512181" sldId="271"/>
        </pc:sldMkLst>
      </pc:sldChg>
      <pc:sldChg chg="addSp delSp modSp add mod">
        <pc:chgData name="Brian Connolly" userId="3cc0afaf-3fd4-49d4-98eb-f7451fca2ae1" providerId="ADAL" clId="{F41D5F41-33AA-46EF-A773-427D482F750D}" dt="2023-11-17T16:52:07.964" v="3752" actId="20577"/>
        <pc:sldMkLst>
          <pc:docMk/>
          <pc:sldMk cId="2307221847" sldId="272"/>
        </pc:sldMkLst>
      </pc:sldChg>
      <pc:sldChg chg="addSp delSp modSp add mod">
        <pc:chgData name="Brian Connolly" userId="3cc0afaf-3fd4-49d4-98eb-f7451fca2ae1" providerId="ADAL" clId="{F41D5F41-33AA-46EF-A773-427D482F750D}" dt="2023-11-17T17:04:58.770" v="4054" actId="113"/>
        <pc:sldMkLst>
          <pc:docMk/>
          <pc:sldMk cId="3977728684" sldId="273"/>
        </pc:sldMkLst>
      </pc:sldChg>
      <pc:sldChg chg="addSp delSp modSp add mod">
        <pc:chgData name="Brian Connolly" userId="3cc0afaf-3fd4-49d4-98eb-f7451fca2ae1" providerId="ADAL" clId="{F41D5F41-33AA-46EF-A773-427D482F750D}" dt="2023-11-17T17:12:32.623" v="4315" actId="1076"/>
        <pc:sldMkLst>
          <pc:docMk/>
          <pc:sldMk cId="4157869032" sldId="274"/>
        </pc:sldMkLst>
      </pc:sldChg>
      <pc:sldChg chg="addSp delSp modSp add mod ord">
        <pc:chgData name="Brian Connolly" userId="3cc0afaf-3fd4-49d4-98eb-f7451fca2ae1" providerId="ADAL" clId="{F41D5F41-33AA-46EF-A773-427D482F750D}" dt="2023-11-17T17:27:49.016" v="4673" actId="20577"/>
        <pc:sldMkLst>
          <pc:docMk/>
          <pc:sldMk cId="1510801597" sldId="275"/>
        </pc:sldMkLst>
      </pc:sldChg>
      <pc:sldChg chg="addSp delSp modSp add mod">
        <pc:chgData name="Brian Connolly" userId="3cc0afaf-3fd4-49d4-98eb-f7451fca2ae1" providerId="ADAL" clId="{F41D5F41-33AA-46EF-A773-427D482F750D}" dt="2023-11-17T17:30:20.229" v="5162" actId="1076"/>
        <pc:sldMkLst>
          <pc:docMk/>
          <pc:sldMk cId="1122902612" sldId="276"/>
        </pc:sldMkLst>
      </pc:sldChg>
    </pc:docChg>
  </pc:docChgLst>
  <pc:docChgLst>
    <pc:chgData name="Brian Connolly" userId="3cc0afaf-3fd4-49d4-98eb-f7451fca2ae1" providerId="ADAL" clId="{42F2031B-072E-48EF-A74C-690B7994646C}"/>
    <pc:docChg chg="undo custSel addSld delSld modSld modMainMaster">
      <pc:chgData name="Brian Connolly" userId="3cc0afaf-3fd4-49d4-98eb-f7451fca2ae1" providerId="ADAL" clId="{42F2031B-072E-48EF-A74C-690B7994646C}" dt="2024-04-04T01:16:19.443" v="260" actId="14100"/>
      <pc:docMkLst>
        <pc:docMk/>
      </pc:docMkLst>
      <pc:sldChg chg="delSp modSp del mod">
        <pc:chgData name="Brian Connolly" userId="3cc0afaf-3fd4-49d4-98eb-f7451fca2ae1" providerId="ADAL" clId="{42F2031B-072E-48EF-A74C-690B7994646C}" dt="2024-04-04T01:12:08.867" v="250" actId="47"/>
        <pc:sldMkLst>
          <pc:docMk/>
          <pc:sldMk cId="3900127704" sldId="263"/>
        </pc:sldMkLst>
      </pc:sldChg>
      <pc:sldChg chg="addSp delSp modSp mod">
        <pc:chgData name="Brian Connolly" userId="3cc0afaf-3fd4-49d4-98eb-f7451fca2ae1" providerId="ADAL" clId="{42F2031B-072E-48EF-A74C-690B7994646C}" dt="2024-04-04T01:08:57.277" v="151" actId="404"/>
        <pc:sldMkLst>
          <pc:docMk/>
          <pc:sldMk cId="2094412003" sldId="265"/>
        </pc:sldMkLst>
      </pc:sldChg>
      <pc:sldChg chg="addSp delSp modSp new mod">
        <pc:chgData name="Brian Connolly" userId="3cc0afaf-3fd4-49d4-98eb-f7451fca2ae1" providerId="ADAL" clId="{42F2031B-072E-48EF-A74C-690B7994646C}" dt="2024-04-04T01:16:19.443" v="260" actId="14100"/>
        <pc:sldMkLst>
          <pc:docMk/>
          <pc:sldMk cId="126022612" sldId="266"/>
        </pc:sldMkLst>
      </pc:sldChg>
      <pc:sldChg chg="del">
        <pc:chgData name="Brian Connolly" userId="3cc0afaf-3fd4-49d4-98eb-f7451fca2ae1" providerId="ADAL" clId="{42F2031B-072E-48EF-A74C-690B7994646C}" dt="2024-04-04T01:08:49.501" v="138" actId="47"/>
        <pc:sldMkLst>
          <pc:docMk/>
          <pc:sldMk cId="904961965" sldId="266"/>
        </pc:sldMkLst>
      </pc:sldChg>
      <pc:sldChg chg="del">
        <pc:chgData name="Brian Connolly" userId="3cc0afaf-3fd4-49d4-98eb-f7451fca2ae1" providerId="ADAL" clId="{42F2031B-072E-48EF-A74C-690B7994646C}" dt="2024-04-04T01:08:49.589" v="139" actId="47"/>
        <pc:sldMkLst>
          <pc:docMk/>
          <pc:sldMk cId="86784590" sldId="267"/>
        </pc:sldMkLst>
      </pc:sldChg>
      <pc:sldChg chg="del">
        <pc:chgData name="Brian Connolly" userId="3cc0afaf-3fd4-49d4-98eb-f7451fca2ae1" providerId="ADAL" clId="{42F2031B-072E-48EF-A74C-690B7994646C}" dt="2024-04-04T01:08:49.615" v="140" actId="47"/>
        <pc:sldMkLst>
          <pc:docMk/>
          <pc:sldMk cId="1238605624" sldId="268"/>
        </pc:sldMkLst>
      </pc:sldChg>
      <pc:sldChg chg="del">
        <pc:chgData name="Brian Connolly" userId="3cc0afaf-3fd4-49d4-98eb-f7451fca2ae1" providerId="ADAL" clId="{42F2031B-072E-48EF-A74C-690B7994646C}" dt="2024-04-04T01:08:49.752" v="141" actId="47"/>
        <pc:sldMkLst>
          <pc:docMk/>
          <pc:sldMk cId="2663479796" sldId="269"/>
        </pc:sldMkLst>
      </pc:sldChg>
      <pc:sldChg chg="del">
        <pc:chgData name="Brian Connolly" userId="3cc0afaf-3fd4-49d4-98eb-f7451fca2ae1" providerId="ADAL" clId="{42F2031B-072E-48EF-A74C-690B7994646C}" dt="2024-04-04T01:08:49.922" v="142" actId="47"/>
        <pc:sldMkLst>
          <pc:docMk/>
          <pc:sldMk cId="938866247" sldId="270"/>
        </pc:sldMkLst>
      </pc:sldChg>
      <pc:sldChg chg="del">
        <pc:chgData name="Brian Connolly" userId="3cc0afaf-3fd4-49d4-98eb-f7451fca2ae1" providerId="ADAL" clId="{42F2031B-072E-48EF-A74C-690B7994646C}" dt="2024-04-04T01:08:50.086" v="143" actId="47"/>
        <pc:sldMkLst>
          <pc:docMk/>
          <pc:sldMk cId="3662512181" sldId="271"/>
        </pc:sldMkLst>
      </pc:sldChg>
      <pc:sldChg chg="del">
        <pc:chgData name="Brian Connolly" userId="3cc0afaf-3fd4-49d4-98eb-f7451fca2ae1" providerId="ADAL" clId="{42F2031B-072E-48EF-A74C-690B7994646C}" dt="2024-04-04T01:08:50.244" v="144" actId="47"/>
        <pc:sldMkLst>
          <pc:docMk/>
          <pc:sldMk cId="2307221847" sldId="272"/>
        </pc:sldMkLst>
      </pc:sldChg>
      <pc:sldChg chg="del">
        <pc:chgData name="Brian Connolly" userId="3cc0afaf-3fd4-49d4-98eb-f7451fca2ae1" providerId="ADAL" clId="{42F2031B-072E-48EF-A74C-690B7994646C}" dt="2024-04-04T01:08:50.437" v="145" actId="47"/>
        <pc:sldMkLst>
          <pc:docMk/>
          <pc:sldMk cId="3977728684" sldId="273"/>
        </pc:sldMkLst>
      </pc:sldChg>
      <pc:sldChg chg="del">
        <pc:chgData name="Brian Connolly" userId="3cc0afaf-3fd4-49d4-98eb-f7451fca2ae1" providerId="ADAL" clId="{42F2031B-072E-48EF-A74C-690B7994646C}" dt="2024-04-04T01:08:50.942" v="148" actId="47"/>
        <pc:sldMkLst>
          <pc:docMk/>
          <pc:sldMk cId="4157869032" sldId="274"/>
        </pc:sldMkLst>
      </pc:sldChg>
      <pc:sldChg chg="del">
        <pc:chgData name="Brian Connolly" userId="3cc0afaf-3fd4-49d4-98eb-f7451fca2ae1" providerId="ADAL" clId="{42F2031B-072E-48EF-A74C-690B7994646C}" dt="2024-04-04T01:08:50.586" v="146" actId="47"/>
        <pc:sldMkLst>
          <pc:docMk/>
          <pc:sldMk cId="1510801597" sldId="275"/>
        </pc:sldMkLst>
      </pc:sldChg>
      <pc:sldChg chg="del">
        <pc:chgData name="Brian Connolly" userId="3cc0afaf-3fd4-49d4-98eb-f7451fca2ae1" providerId="ADAL" clId="{42F2031B-072E-48EF-A74C-690B7994646C}" dt="2024-04-04T01:08:50.767" v="147" actId="47"/>
        <pc:sldMkLst>
          <pc:docMk/>
          <pc:sldMk cId="1122902612" sldId="276"/>
        </pc:sldMkLst>
      </pc:sldChg>
      <pc:sldMasterChg chg="modSldLayout">
        <pc:chgData name="Brian Connolly" userId="3cc0afaf-3fd4-49d4-98eb-f7451fca2ae1" providerId="ADAL" clId="{42F2031B-072E-48EF-A74C-690B7994646C}" dt="2024-04-04T01:04:56.693" v="56" actId="6549"/>
        <pc:sldMasterMkLst>
          <pc:docMk/>
          <pc:sldMasterMk cId="4131813110" sldId="2147483648"/>
        </pc:sldMasterMkLst>
        <pc:sldLayoutChg chg="modSp mod">
          <pc:chgData name="Brian Connolly" userId="3cc0afaf-3fd4-49d4-98eb-f7451fca2ae1" providerId="ADAL" clId="{42F2031B-072E-48EF-A74C-690B7994646C}" dt="2024-04-04T01:04:56.693" v="56" actId="6549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EBE12658-20C6-403E-86B7-E9F8056668F8}"/>
    <pc:docChg chg="modSld">
      <pc:chgData name="Brian Connolly" userId="3cc0afaf-3fd4-49d4-98eb-f7451fca2ae1" providerId="ADAL" clId="{EBE12658-20C6-403E-86B7-E9F8056668F8}" dt="2024-08-30T14:34:07.918" v="99" actId="6549"/>
      <pc:docMkLst>
        <pc:docMk/>
      </pc:docMkLst>
      <pc:sldChg chg="modSp mod">
        <pc:chgData name="Brian Connolly" userId="3cc0afaf-3fd4-49d4-98eb-f7451fca2ae1" providerId="ADAL" clId="{EBE12658-20C6-403E-86B7-E9F8056668F8}" dt="2024-08-30T14:34:07.918" v="99" actId="6549"/>
        <pc:sldMkLst>
          <pc:docMk/>
          <pc:sldMk cId="3092073456" sldId="267"/>
        </pc:sldMkLst>
      </pc:sldChg>
    </pc:docChg>
  </pc:docChgLst>
  <pc:docChgLst>
    <pc:chgData name="Brian Connolly" userId="3cc0afaf-3fd4-49d4-98eb-f7451fca2ae1" providerId="ADAL" clId="{66EEE2BC-0E3F-4DD7-8045-B8421E5BD4C6}"/>
    <pc:docChg chg="undo custSel delSld modSld modMainMaster">
      <pc:chgData name="Brian Connolly" userId="3cc0afaf-3fd4-49d4-98eb-f7451fca2ae1" providerId="ADAL" clId="{66EEE2BC-0E3F-4DD7-8045-B8421E5BD4C6}" dt="2024-08-16T21:06:24.302" v="869" actId="14734"/>
      <pc:docMkLst>
        <pc:docMk/>
      </pc:docMkLst>
      <pc:sldChg chg="modSp mod">
        <pc:chgData name="Brian Connolly" userId="3cc0afaf-3fd4-49d4-98eb-f7451fca2ae1" providerId="ADAL" clId="{66EEE2BC-0E3F-4DD7-8045-B8421E5BD4C6}" dt="2024-08-16T21:06:24.302" v="869" actId="14734"/>
        <pc:sldMkLst>
          <pc:docMk/>
          <pc:sldMk cId="2094412003" sldId="265"/>
        </pc:sldMkLst>
      </pc:sldChg>
      <pc:sldChg chg="addSp delSp modSp mod">
        <pc:chgData name="Brian Connolly" userId="3cc0afaf-3fd4-49d4-98eb-f7451fca2ae1" providerId="ADAL" clId="{66EEE2BC-0E3F-4DD7-8045-B8421E5BD4C6}" dt="2024-08-16T21:04:37.298" v="830" actId="1582"/>
        <pc:sldMkLst>
          <pc:docMk/>
          <pc:sldMk cId="126022612" sldId="266"/>
        </pc:sldMkLst>
      </pc:sldChg>
      <pc:sldChg chg="modSp del">
        <pc:chgData name="Brian Connolly" userId="3cc0afaf-3fd4-49d4-98eb-f7451fca2ae1" providerId="ADAL" clId="{66EEE2BC-0E3F-4DD7-8045-B8421E5BD4C6}" dt="2024-08-16T21:04:42.799" v="831" actId="47"/>
        <pc:sldMkLst>
          <pc:docMk/>
          <pc:sldMk cId="779819851" sldId="267"/>
        </pc:sldMkLst>
      </pc:sldChg>
      <pc:sldMasterChg chg="delSp modSp mod modSldLayout">
        <pc:chgData name="Brian Connolly" userId="3cc0afaf-3fd4-49d4-98eb-f7451fca2ae1" providerId="ADAL" clId="{66EEE2BC-0E3F-4DD7-8045-B8421E5BD4C6}" dt="2024-08-16T00:53:28.408" v="38" actId="478"/>
        <pc:sldMasterMkLst>
          <pc:docMk/>
          <pc:sldMasterMk cId="4131813110" sldId="2147483648"/>
        </pc:sldMasterMkLst>
        <pc:sldLayoutChg chg="delSp mod">
          <pc:chgData name="Brian Connolly" userId="3cc0afaf-3fd4-49d4-98eb-f7451fca2ae1" providerId="ADAL" clId="{66EEE2BC-0E3F-4DD7-8045-B8421E5BD4C6}" dt="2024-08-16T00:50:47.032" v="36" actId="478"/>
          <pc:sldLayoutMkLst>
            <pc:docMk/>
            <pc:sldMasterMk cId="4131813110" sldId="2147483648"/>
            <pc:sldLayoutMk cId="836563147" sldId="2147483649"/>
          </pc:sldLayoutMkLst>
        </pc:sldLayoutChg>
      </pc:sldMasterChg>
    </pc:docChg>
  </pc:docChgLst>
  <pc:docChgLst>
    <pc:chgData name="Brian Connolly" userId="3cc0afaf-3fd4-49d4-98eb-f7451fca2ae1" providerId="ADAL" clId="{56FBDB8D-B6D6-453E-AE02-CC31358ECC7D}"/>
    <pc:docChg chg="undo custSel modSld">
      <pc:chgData name="Brian Connolly" userId="3cc0afaf-3fd4-49d4-98eb-f7451fca2ae1" providerId="ADAL" clId="{56FBDB8D-B6D6-453E-AE02-CC31358ECC7D}" dt="2023-11-08T19:47:03.820" v="785" actId="20577"/>
      <pc:docMkLst>
        <pc:docMk/>
      </pc:docMkLst>
      <pc:sldChg chg="addSp delSp modSp mod">
        <pc:chgData name="Brian Connolly" userId="3cc0afaf-3fd4-49d4-98eb-f7451fca2ae1" providerId="ADAL" clId="{56FBDB8D-B6D6-453E-AE02-CC31358ECC7D}" dt="2023-11-08T19:47:03.820" v="785" actId="20577"/>
        <pc:sldMkLst>
          <pc:docMk/>
          <pc:sldMk cId="2169450090" sldId="25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559563-0729-AE4C-9949-F7CB8DFCFB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86AE2-8B8C-4268-8DBF-AE22609D50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143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F6E8CB2-A1FC-1B06-15D7-A02EBF477FEB}"/>
              </a:ext>
            </a:extLst>
          </p:cNvPr>
          <p:cNvSpPr txBox="1">
            <a:spLocks/>
          </p:cNvSpPr>
          <p:nvPr userDrawn="1"/>
        </p:nvSpPr>
        <p:spPr>
          <a:xfrm>
            <a:off x="838201" y="6444045"/>
            <a:ext cx="10613064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UN CPTM 2025     									            Slide </a:t>
            </a:r>
            <a:fld id="{60323EB4-2EFA-49D3-81CD-1A9035A87ED7}" type="slidenum">
              <a:rPr lang="en-US" sz="1100" smtClean="0">
                <a:solidFill>
                  <a:schemeClr val="bg1">
                    <a:lumMod val="65000"/>
                  </a:schemeClr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3CA6E3-C41D-CE7F-6375-32855EABA595}"/>
              </a:ext>
            </a:extLst>
          </p:cNvPr>
          <p:cNvSpPr txBox="1"/>
          <p:nvPr userDrawn="1"/>
        </p:nvSpPr>
        <p:spPr>
          <a:xfrm>
            <a:off x="838201" y="257455"/>
            <a:ext cx="9980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2.0 Introduction to Module Two</a:t>
            </a:r>
            <a:endParaRPr lang="en-GB" sz="1100" b="1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2DF5854-86A2-4BDC-7921-F4F2D564CA0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32CF8F-AF31-E339-3A5A-048462EE5A41}"/>
              </a:ext>
            </a:extLst>
          </p:cNvPr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2.0 Introduction to Module Two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313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B00452A-A282-55BB-B707-645BF67947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015351"/>
              </p:ext>
            </p:extLst>
          </p:nvPr>
        </p:nvGraphicFramePr>
        <p:xfrm>
          <a:off x="1595999" y="1432234"/>
          <a:ext cx="9000000" cy="46786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0000">
                  <a:extLst>
                    <a:ext uri="{9D8B030D-6E8A-4147-A177-3AD203B41FA5}">
                      <a16:colId xmlns:a16="http://schemas.microsoft.com/office/drawing/2014/main" val="334796309"/>
                    </a:ext>
                  </a:extLst>
                </a:gridCol>
                <a:gridCol w="4500000">
                  <a:extLst>
                    <a:ext uri="{9D8B030D-6E8A-4147-A177-3AD203B41FA5}">
                      <a16:colId xmlns:a16="http://schemas.microsoft.com/office/drawing/2014/main" val="2905812500"/>
                    </a:ext>
                  </a:extLst>
                </a:gridCol>
              </a:tblGrid>
              <a:tr h="342720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Introduction and Overview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2.0 Introduction to Module Two</a:t>
                      </a:r>
                      <a:endParaRPr lang="en-GB" sz="18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2.1 Overview of Mandated Tasks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Peacebuilding Activities</a:t>
                      </a:r>
                    </a:p>
                    <a:p>
                      <a:pPr marL="452438" marR="0" indent="-452438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2.2 Implementing Peacebuilding Activities (Parts 1 &amp; 2)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Protection Mandates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2.3 Human Rights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2.4 Protection of Civilians</a:t>
                      </a:r>
                    </a:p>
                    <a:p>
                      <a:pPr marL="442913" marR="0" lvl="0" indent="-4429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2.5 Protection from Conflict-Related Sexual Violence.</a:t>
                      </a:r>
                    </a:p>
                    <a:p>
                      <a:pPr marL="442913" marR="0" lvl="0" indent="-4429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2.6 Child Protection</a:t>
                      </a:r>
                      <a:endParaRPr lang="en-GB" sz="180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Cross-Cutting Priorities</a:t>
                      </a:r>
                      <a:endParaRPr lang="en-GB" sz="1800" b="1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2.7 Women, Peace and Security</a:t>
                      </a: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2.8 Climate, Peace and Security</a:t>
                      </a:r>
                    </a:p>
                    <a:p>
                      <a:pPr marL="461645" marR="0" indent="-4616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/>
                          <a:ea typeface="Verdana"/>
                        </a:rPr>
                        <a:t>2.9 Strategic Communication and Information Integrity</a:t>
                      </a: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116205" marR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Integrated Case Study</a:t>
                      </a:r>
                    </a:p>
                    <a:p>
                      <a:pPr marL="628650" marR="0" indent="-6286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0" kern="1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2.10 Integrated Case Study on Protection of Civilians: A Whole-of-Mission Approach</a:t>
                      </a:r>
                      <a:endParaRPr lang="en-GB" sz="1800" b="0" kern="1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218079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E68D93E-E56D-7400-01D6-D29669FF699D}"/>
              </a:ext>
            </a:extLst>
          </p:cNvPr>
          <p:cNvSpPr txBox="1"/>
          <p:nvPr/>
        </p:nvSpPr>
        <p:spPr>
          <a:xfrm>
            <a:off x="1245108" y="747086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Module Two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092073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cretary-General's Initiative on Action for Peacekeeping">
            <a:extLst>
              <a:ext uri="{FF2B5EF4-FFF2-40B4-BE49-F238E27FC236}">
                <a16:creationId xmlns:a16="http://schemas.microsoft.com/office/drawing/2014/main" id="{F1E4E0AE-3628-D480-662F-B19DC1872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423" y="163161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cretary-General's Initiative on Action for Peacekeeping">
            <a:extLst>
              <a:ext uri="{FF2B5EF4-FFF2-40B4-BE49-F238E27FC236}">
                <a16:creationId xmlns:a16="http://schemas.microsoft.com/office/drawing/2014/main" id="{0E97CD21-1545-0879-881D-7A746635E9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068" y="125846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ecretary-General's Initiative on Action for Peacekeeping">
            <a:extLst>
              <a:ext uri="{FF2B5EF4-FFF2-40B4-BE49-F238E27FC236}">
                <a16:creationId xmlns:a16="http://schemas.microsoft.com/office/drawing/2014/main" id="{00F72EA8-1B0D-ABBB-787E-8E868CB54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078" y="2283853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3B0051-27E0-8058-EAE5-6D771B9A162D}"/>
              </a:ext>
            </a:extLst>
          </p:cNvPr>
          <p:cNvSpPr txBox="1"/>
          <p:nvPr/>
        </p:nvSpPr>
        <p:spPr>
          <a:xfrm>
            <a:off x="1172157" y="3696948"/>
            <a:ext cx="122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Politics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32" name="Picture 8" descr="Secretary-General's Initiative on Action for Peacekeeping">
            <a:extLst>
              <a:ext uri="{FF2B5EF4-FFF2-40B4-BE49-F238E27FC236}">
                <a16:creationId xmlns:a16="http://schemas.microsoft.com/office/drawing/2014/main" id="{AD19B54D-8616-5BB2-961F-EAD4599C9D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353" y="246790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Secretary-General's Initiative on Action for Peacekeeping">
            <a:extLst>
              <a:ext uri="{FF2B5EF4-FFF2-40B4-BE49-F238E27FC236}">
                <a16:creationId xmlns:a16="http://schemas.microsoft.com/office/drawing/2014/main" id="{10204BB4-6B1D-CA1C-F4A9-ED58A9305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948" y="18785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Secretary-General's Initiative on Action for Peacekeeping">
            <a:extLst>
              <a:ext uri="{FF2B5EF4-FFF2-40B4-BE49-F238E27FC236}">
                <a16:creationId xmlns:a16="http://schemas.microsoft.com/office/drawing/2014/main" id="{88CDB591-D001-D50E-F597-684992001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5414" y="125846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Secretary-General's Initiative on Action for Peacekeeping">
            <a:extLst>
              <a:ext uri="{FF2B5EF4-FFF2-40B4-BE49-F238E27FC236}">
                <a16:creationId xmlns:a16="http://schemas.microsoft.com/office/drawing/2014/main" id="{7355AF16-B458-0527-28AB-772F0D999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961" y="200683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ecretary-General's Initiative on Action for Peacekeeping">
            <a:extLst>
              <a:ext uri="{FF2B5EF4-FFF2-40B4-BE49-F238E27FC236}">
                <a16:creationId xmlns:a16="http://schemas.microsoft.com/office/drawing/2014/main" id="{6FE8F320-F7A4-5154-87CC-B6E23FD78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756" y="155128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6ECAB7-AD5C-B823-301A-CA7468C218F4}"/>
              </a:ext>
            </a:extLst>
          </p:cNvPr>
          <p:cNvSpPr txBox="1"/>
          <p:nvPr/>
        </p:nvSpPr>
        <p:spPr>
          <a:xfrm>
            <a:off x="2371361" y="3226054"/>
            <a:ext cx="122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Women, Peace and Security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5B481-BE0A-4827-71AB-194CBD4C301A}"/>
              </a:ext>
            </a:extLst>
          </p:cNvPr>
          <p:cNvSpPr txBox="1"/>
          <p:nvPr/>
        </p:nvSpPr>
        <p:spPr>
          <a:xfrm>
            <a:off x="3540846" y="2840328"/>
            <a:ext cx="122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Protection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3AABC2-509F-E1BA-8CE1-41C55E5E0D7E}"/>
              </a:ext>
            </a:extLst>
          </p:cNvPr>
          <p:cNvSpPr txBox="1"/>
          <p:nvPr/>
        </p:nvSpPr>
        <p:spPr>
          <a:xfrm>
            <a:off x="4778503" y="2485362"/>
            <a:ext cx="12204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Safety and Security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1D1EF4-AF8E-F099-8904-B7CADAE3796A}"/>
              </a:ext>
            </a:extLst>
          </p:cNvPr>
          <p:cNvSpPr txBox="1"/>
          <p:nvPr/>
        </p:nvSpPr>
        <p:spPr>
          <a:xfrm>
            <a:off x="5988384" y="2477667"/>
            <a:ext cx="122040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Performance and Accountability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847743-830C-C44D-36BA-D316CCDEE8B2}"/>
              </a:ext>
            </a:extLst>
          </p:cNvPr>
          <p:cNvSpPr txBox="1"/>
          <p:nvPr/>
        </p:nvSpPr>
        <p:spPr>
          <a:xfrm>
            <a:off x="7195220" y="2841811"/>
            <a:ext cx="122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Peacebuilding and Sustaining Peace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EE8BD5-CDD8-1FCC-00C0-24CD47FEBC86}"/>
              </a:ext>
            </a:extLst>
          </p:cNvPr>
          <p:cNvSpPr txBox="1"/>
          <p:nvPr/>
        </p:nvSpPr>
        <p:spPr>
          <a:xfrm>
            <a:off x="8453748" y="3234695"/>
            <a:ext cx="1220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Partnerships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94D217-8FEC-D100-CC7C-DCB9D965309F}"/>
              </a:ext>
            </a:extLst>
          </p:cNvPr>
          <p:cNvSpPr txBox="1"/>
          <p:nvPr/>
        </p:nvSpPr>
        <p:spPr>
          <a:xfrm>
            <a:off x="9778247" y="3503053"/>
            <a:ext cx="122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Conduct of Peacekeepers and PK Ops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FE65FE-5DAC-F69E-605E-C828553A5D7B}"/>
              </a:ext>
            </a:extLst>
          </p:cNvPr>
          <p:cNvSpPr txBox="1"/>
          <p:nvPr/>
        </p:nvSpPr>
        <p:spPr>
          <a:xfrm>
            <a:off x="1184522" y="70608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000" b="1" dirty="0">
                <a:solidFill>
                  <a:srgbClr val="0055A5"/>
                </a:solidFill>
                <a:latin typeface="Verdana"/>
                <a:ea typeface="Verdana"/>
              </a:rPr>
              <a:t>A4P Commitments and A4P+ Priorities</a:t>
            </a:r>
            <a:endParaRPr lang="en-GB" sz="2000" b="1" dirty="0">
              <a:solidFill>
                <a:srgbClr val="0055A5"/>
              </a:solidFill>
              <a:latin typeface="Verdana"/>
              <a:ea typeface="Verdan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EA5F1F0-A15A-D4BD-508B-3FEAFD5AA4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6000" y="4280032"/>
            <a:ext cx="10800000" cy="124914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D27AF53-7457-267F-9FE6-230618EFF7E1}"/>
              </a:ext>
            </a:extLst>
          </p:cNvPr>
          <p:cNvSpPr txBox="1"/>
          <p:nvPr/>
        </p:nvSpPr>
        <p:spPr>
          <a:xfrm>
            <a:off x="2202207" y="5529174"/>
            <a:ext cx="1220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Collective coherence behind a political strategy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FA926B-AC64-C208-5018-052B77EB921B}"/>
              </a:ext>
            </a:extLst>
          </p:cNvPr>
          <p:cNvSpPr txBox="1"/>
          <p:nvPr/>
        </p:nvSpPr>
        <p:spPr>
          <a:xfrm>
            <a:off x="3416661" y="5529174"/>
            <a:ext cx="122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Strategic and operational integration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52FF17-3FAE-DF33-0917-913E6A5ADC54}"/>
              </a:ext>
            </a:extLst>
          </p:cNvPr>
          <p:cNvSpPr txBox="1"/>
          <p:nvPr/>
        </p:nvSpPr>
        <p:spPr>
          <a:xfrm>
            <a:off x="4631115" y="5529174"/>
            <a:ext cx="122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Capabilities and mindsets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A36D57-5951-3BA7-9415-D3D8B5D94BB6}"/>
              </a:ext>
            </a:extLst>
          </p:cNvPr>
          <p:cNvSpPr txBox="1"/>
          <p:nvPr/>
        </p:nvSpPr>
        <p:spPr>
          <a:xfrm>
            <a:off x="5766388" y="5504908"/>
            <a:ext cx="122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Accountability to peacekeepers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8490A8-0E30-8B7F-9CE3-AB7A5EBC9089}"/>
              </a:ext>
            </a:extLst>
          </p:cNvPr>
          <p:cNvSpPr txBox="1"/>
          <p:nvPr/>
        </p:nvSpPr>
        <p:spPr>
          <a:xfrm>
            <a:off x="6993008" y="5493612"/>
            <a:ext cx="122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Accountability of peacekeepers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42EE88A-3511-B828-AF1F-EEF503D3BCA7}"/>
              </a:ext>
            </a:extLst>
          </p:cNvPr>
          <p:cNvSpPr txBox="1"/>
          <p:nvPr/>
        </p:nvSpPr>
        <p:spPr>
          <a:xfrm>
            <a:off x="8195296" y="5488110"/>
            <a:ext cx="122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Strategic comms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89DC0C8-A2CB-72EB-3210-D2220AF6EBA0}"/>
              </a:ext>
            </a:extLst>
          </p:cNvPr>
          <p:cNvSpPr txBox="1"/>
          <p:nvPr/>
        </p:nvSpPr>
        <p:spPr>
          <a:xfrm>
            <a:off x="9356194" y="5504908"/>
            <a:ext cx="1220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Verdana" panose="020B0604030504040204" pitchFamily="34" charset="0"/>
                <a:ea typeface="Verdana" panose="020B0604030504040204" pitchFamily="34" charset="0"/>
              </a:rPr>
              <a:t>Cooperation with our host countries</a:t>
            </a:r>
            <a:endParaRPr lang="en-GB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934AFB-09B5-9E5A-4140-9F9814DE3E04}"/>
              </a:ext>
            </a:extLst>
          </p:cNvPr>
          <p:cNvSpPr txBox="1"/>
          <p:nvPr/>
        </p:nvSpPr>
        <p:spPr>
          <a:xfrm>
            <a:off x="938848" y="4527591"/>
            <a:ext cx="1165255" cy="523220"/>
          </a:xfrm>
          <a:prstGeom prst="rect">
            <a:avLst/>
          </a:prstGeom>
          <a:solidFill>
            <a:srgbClr val="9CCCEC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A4P +</a:t>
            </a:r>
          </a:p>
          <a:p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Priorities</a:t>
            </a:r>
            <a:endParaRPr lang="en-GB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4C93A0-4620-AA02-ABB1-82CAC65E0946}"/>
              </a:ext>
            </a:extLst>
          </p:cNvPr>
          <p:cNvSpPr txBox="1"/>
          <p:nvPr/>
        </p:nvSpPr>
        <p:spPr>
          <a:xfrm>
            <a:off x="938848" y="1419320"/>
            <a:ext cx="1725694" cy="523220"/>
          </a:xfrm>
          <a:prstGeom prst="rect">
            <a:avLst/>
          </a:prstGeom>
          <a:solidFill>
            <a:srgbClr val="9CCCEC"/>
          </a:solidFill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</a:rPr>
              <a:t>A4P Areas of Commitment</a:t>
            </a:r>
            <a:endParaRPr lang="en-GB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FB36845-401D-A4F8-A9A3-942E6129B205}"/>
              </a:ext>
            </a:extLst>
          </p:cNvPr>
          <p:cNvCxnSpPr>
            <a:cxnSpLocks/>
          </p:cNvCxnSpPr>
          <p:nvPr/>
        </p:nvCxnSpPr>
        <p:spPr>
          <a:xfrm>
            <a:off x="938848" y="2006835"/>
            <a:ext cx="242767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22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7EDA0-FDD7-6084-B2E9-D1C9959AA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D027F2-F484-16D7-6A7F-828F38647B06}"/>
              </a:ext>
            </a:extLst>
          </p:cNvPr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Thank you</a:t>
            </a:r>
            <a:endParaRPr lang="en-US" sz="7200" dirty="0">
              <a:solidFill>
                <a:srgbClr val="0055A5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2656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943420-3cce-465e-a204-04bce5f1b343">
      <Terms xmlns="http://schemas.microsoft.com/office/infopath/2007/PartnerControls"/>
    </lcf76f155ced4ddcb4097134ff3c332f>
    <TaxCatchAll xmlns="2286246c-fc21-4ee8-a407-068ba74e6317" xsi:nil="true"/>
    <SharedWithUsers xmlns="2286246c-fc21-4ee8-a407-068ba74e6317">
      <UserInfo>
        <DisplayName/>
        <AccountId xsi:nil="true"/>
        <AccountType/>
      </UserInfo>
    </SharedWithUsers>
    <Number xmlns="28943420-3cce-465e-a204-04bce5f1b343">0</Numb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D2DC2D6430F2469C3E1B5E84F7B187" ma:contentTypeVersion="17" ma:contentTypeDescription="Create a new document." ma:contentTypeScope="" ma:versionID="762e432cb09270f0003330ae07c5610f">
  <xsd:schema xmlns:xsd="http://www.w3.org/2001/XMLSchema" xmlns:xs="http://www.w3.org/2001/XMLSchema" xmlns:p="http://schemas.microsoft.com/office/2006/metadata/properties" xmlns:ns2="28943420-3cce-465e-a204-04bce5f1b343" xmlns:ns3="2286246c-fc21-4ee8-a407-068ba74e6317" targetNamespace="http://schemas.microsoft.com/office/2006/metadata/properties" ma:root="true" ma:fieldsID="53b67169ea0e7e38d2efb78267283d45" ns2:_="" ns3:_="">
    <xsd:import namespace="28943420-3cce-465e-a204-04bce5f1b343"/>
    <xsd:import namespace="2286246c-fc21-4ee8-a407-068ba74e63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943420-3cce-465e-a204-04bce5f1b3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Number" ma:index="22" nillable="true" ma:displayName="#" ma:format="Dropdown" ma:internalName="Number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86246c-fc21-4ee8-a407-068ba74e6317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94865354-34e5-4c3d-afc2-4c47dc2ac600}" ma:internalName="TaxCatchAll" ma:showField="CatchAllData" ma:web="2286246c-fc21-4ee8-a407-068ba74e63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purl.org/dc/elements/1.1/"/>
    <ds:schemaRef ds:uri="http://schemas.openxmlformats.org/package/2006/metadata/core-properties"/>
    <ds:schemaRef ds:uri="http://www.w3.org/XML/1998/namespace"/>
    <ds:schemaRef ds:uri="28943420-3cce-465e-a204-04bce5f1b343"/>
    <ds:schemaRef ds:uri="http://purl.org/dc/dcmitype/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79DD96-274D-44B0-B3A6-03D2F6D99B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943420-3cce-465e-a204-04bce5f1b343"/>
    <ds:schemaRef ds:uri="2286246c-fc21-4ee8-a407-068ba74e63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153</Words>
  <Application>Microsoft Office PowerPoint</Application>
  <PresentationFormat>Widescreen</PresentationFormat>
  <Paragraphs>42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Connolly</dc:creator>
  <cp:lastModifiedBy>Brian Connolly</cp:lastModifiedBy>
  <cp:revision>6</cp:revision>
  <dcterms:created xsi:type="dcterms:W3CDTF">2023-10-04T18:52:03Z</dcterms:created>
  <dcterms:modified xsi:type="dcterms:W3CDTF">2025-07-01T21:05:14Z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0x01010041D2DC2D6430F2469C3E1B5E84F7B187</vt:lpwstr>
  </property>
  <property fmtid="{D5CDD505-2E9C-101B-9397-08002B2CF9AE}" pid="3" name="MediaServiceImageTags">
    <vt:lpwstr/>
  </property>
  <property fmtid="{D5CDD505-2E9C-101B-9397-08002B2CF9AE}" pid="4" name="Order">
    <vt:r8>50229400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